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7" r:id="rId5"/>
    <p:sldId id="259" r:id="rId6"/>
    <p:sldId id="260" r:id="rId7"/>
    <p:sldId id="263" r:id="rId8"/>
    <p:sldId id="264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DBBB8-CFCD-4B75-92E6-99B443AA94A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CF1679-844F-4324-8BDE-3CA7B06B0155}">
      <dgm:prSet/>
      <dgm:spPr/>
      <dgm:t>
        <a:bodyPr/>
        <a:lstStyle/>
        <a:p>
          <a:r>
            <a:rPr lang="en-US" dirty="0" err="1"/>
            <a:t>Examenactiviteit</a:t>
          </a:r>
          <a:endParaRPr lang="en-US" dirty="0"/>
        </a:p>
      </dgm:t>
    </dgm:pt>
    <dgm:pt modelId="{9CCC5067-A90D-42CF-BCA7-A5FB3A5A4F98}" type="parTrans" cxnId="{83988596-8420-4794-8028-06E85F538D56}">
      <dgm:prSet/>
      <dgm:spPr/>
      <dgm:t>
        <a:bodyPr/>
        <a:lstStyle/>
        <a:p>
          <a:endParaRPr lang="en-US"/>
        </a:p>
      </dgm:t>
    </dgm:pt>
    <dgm:pt modelId="{C6C749D2-37F7-49B9-BC08-9CF11194BB5E}" type="sibTrans" cxnId="{83988596-8420-4794-8028-06E85F538D56}">
      <dgm:prSet/>
      <dgm:spPr/>
      <dgm:t>
        <a:bodyPr/>
        <a:lstStyle/>
        <a:p>
          <a:endParaRPr lang="en-US"/>
        </a:p>
      </dgm:t>
    </dgm:pt>
    <dgm:pt modelId="{91F5BDF4-553A-4324-B47B-411987EC55D6}">
      <dgm:prSet/>
      <dgm:spPr/>
      <dgm:t>
        <a:bodyPr/>
        <a:lstStyle/>
        <a:p>
          <a:r>
            <a:rPr lang="en-US" dirty="0" err="1"/>
            <a:t>Creatieve</a:t>
          </a:r>
          <a:r>
            <a:rPr lang="en-US" dirty="0"/>
            <a:t> </a:t>
          </a:r>
          <a:r>
            <a:rPr lang="en-US" dirty="0" err="1"/>
            <a:t>opdrachten</a:t>
          </a:r>
          <a:r>
            <a:rPr lang="en-US" dirty="0"/>
            <a:t> </a:t>
          </a:r>
          <a:r>
            <a:rPr lang="en-US" dirty="0" err="1"/>
            <a:t>inleveren</a:t>
          </a:r>
          <a:r>
            <a:rPr lang="en-US" dirty="0"/>
            <a:t>!</a:t>
          </a:r>
        </a:p>
      </dgm:t>
    </dgm:pt>
    <dgm:pt modelId="{570D7B8B-0F7A-4E54-A20F-4E8EC2BD55CF}" type="parTrans" cxnId="{70E99BC2-FEEE-42A1-954F-EB229F2710DE}">
      <dgm:prSet/>
      <dgm:spPr/>
      <dgm:t>
        <a:bodyPr/>
        <a:lstStyle/>
        <a:p>
          <a:endParaRPr lang="en-US"/>
        </a:p>
      </dgm:t>
    </dgm:pt>
    <dgm:pt modelId="{6F686D64-DD73-4041-AC7F-59E2B507E2C7}" type="sibTrans" cxnId="{70E99BC2-FEEE-42A1-954F-EB229F2710DE}">
      <dgm:prSet/>
      <dgm:spPr/>
      <dgm:t>
        <a:bodyPr/>
        <a:lstStyle/>
        <a:p>
          <a:endParaRPr lang="en-US"/>
        </a:p>
      </dgm:t>
    </dgm:pt>
    <dgm:pt modelId="{65DF05C1-EFE2-4ADE-A1FD-D401584A3577}">
      <dgm:prSet/>
      <dgm:spPr/>
      <dgm:t>
        <a:bodyPr/>
        <a:lstStyle/>
        <a:p>
          <a:r>
            <a:rPr lang="en-US" dirty="0"/>
            <a:t>Uitleg Art- Journal</a:t>
          </a:r>
        </a:p>
      </dgm:t>
    </dgm:pt>
    <dgm:pt modelId="{C4213DB4-6F29-4A5F-94A9-5F6E1E177DFE}" type="parTrans" cxnId="{7DEA083D-ED29-4070-93EA-F8CB3F912A52}">
      <dgm:prSet/>
      <dgm:spPr/>
      <dgm:t>
        <a:bodyPr/>
        <a:lstStyle/>
        <a:p>
          <a:endParaRPr lang="en-US"/>
        </a:p>
      </dgm:t>
    </dgm:pt>
    <dgm:pt modelId="{C2F88C1F-452B-4A77-9CCC-E7733C5EEF32}" type="sibTrans" cxnId="{7DEA083D-ED29-4070-93EA-F8CB3F912A52}">
      <dgm:prSet/>
      <dgm:spPr/>
      <dgm:t>
        <a:bodyPr/>
        <a:lstStyle/>
        <a:p>
          <a:endParaRPr lang="en-US"/>
        </a:p>
      </dgm:t>
    </dgm:pt>
    <dgm:pt modelId="{DD4E383B-0953-4F1F-8182-39F33C2B7B53}">
      <dgm:prSet/>
      <dgm:spPr/>
      <dgm:t>
        <a:bodyPr/>
        <a:lstStyle/>
        <a:p>
          <a:pPr rtl="0"/>
          <a:r>
            <a:rPr lang="nl-NL" dirty="0">
              <a:latin typeface="Gill Sans MT" panose="020B0502020104020203"/>
            </a:rPr>
            <a:t>Creatieve</a:t>
          </a:r>
          <a:r>
            <a:rPr lang="nl-NL" dirty="0"/>
            <a:t> opdracht deze week</a:t>
          </a:r>
          <a:r>
            <a:rPr lang="nl-NL" dirty="0">
              <a:latin typeface="Gill Sans MT" panose="020B0502020104020203"/>
            </a:rPr>
            <a:t> </a:t>
          </a:r>
          <a:endParaRPr lang="en-US" dirty="0"/>
        </a:p>
      </dgm:t>
    </dgm:pt>
    <dgm:pt modelId="{651C541F-A85A-4E77-9BA8-B436A6AEF14C}" type="parTrans" cxnId="{DB870CB4-B145-4127-ACB3-429FA16B5068}">
      <dgm:prSet/>
      <dgm:spPr/>
      <dgm:t>
        <a:bodyPr/>
        <a:lstStyle/>
        <a:p>
          <a:endParaRPr lang="en-US"/>
        </a:p>
      </dgm:t>
    </dgm:pt>
    <dgm:pt modelId="{32459C4F-A189-45B0-AAFA-3209CE66DFB9}" type="sibTrans" cxnId="{DB870CB4-B145-4127-ACB3-429FA16B5068}">
      <dgm:prSet/>
      <dgm:spPr/>
      <dgm:t>
        <a:bodyPr/>
        <a:lstStyle/>
        <a:p>
          <a:endParaRPr lang="en-US"/>
        </a:p>
      </dgm:t>
    </dgm:pt>
    <dgm:pt modelId="{D991B516-C292-4FA8-8798-A337767BB333}" type="pres">
      <dgm:prSet presAssocID="{4D5DBBB8-CFCD-4B75-92E6-99B443AA94A6}" presName="vert0" presStyleCnt="0">
        <dgm:presLayoutVars>
          <dgm:dir/>
          <dgm:animOne val="branch"/>
          <dgm:animLvl val="lvl"/>
        </dgm:presLayoutVars>
      </dgm:prSet>
      <dgm:spPr/>
    </dgm:pt>
    <dgm:pt modelId="{FE2F15EB-85AF-480B-8050-EB3928041274}" type="pres">
      <dgm:prSet presAssocID="{79CF1679-844F-4324-8BDE-3CA7B06B0155}" presName="thickLine" presStyleLbl="alignNode1" presStyleIdx="0" presStyleCnt="4"/>
      <dgm:spPr/>
    </dgm:pt>
    <dgm:pt modelId="{3BF28D42-9EAB-4EFC-9B8F-6416D1CF3F51}" type="pres">
      <dgm:prSet presAssocID="{79CF1679-844F-4324-8BDE-3CA7B06B0155}" presName="horz1" presStyleCnt="0"/>
      <dgm:spPr/>
    </dgm:pt>
    <dgm:pt modelId="{A4D041D4-2E4C-4B93-B11A-EF0961D10619}" type="pres">
      <dgm:prSet presAssocID="{79CF1679-844F-4324-8BDE-3CA7B06B0155}" presName="tx1" presStyleLbl="revTx" presStyleIdx="0" presStyleCnt="4"/>
      <dgm:spPr/>
    </dgm:pt>
    <dgm:pt modelId="{DA836A77-77AC-4E8E-83F1-96EC80DC33A8}" type="pres">
      <dgm:prSet presAssocID="{79CF1679-844F-4324-8BDE-3CA7B06B0155}" presName="vert1" presStyleCnt="0"/>
      <dgm:spPr/>
    </dgm:pt>
    <dgm:pt modelId="{BB11CB9C-5EDA-4CD6-80D7-D66E251E41F3}" type="pres">
      <dgm:prSet presAssocID="{91F5BDF4-553A-4324-B47B-411987EC55D6}" presName="thickLine" presStyleLbl="alignNode1" presStyleIdx="1" presStyleCnt="4"/>
      <dgm:spPr/>
    </dgm:pt>
    <dgm:pt modelId="{BCE511F8-84A0-40E4-9169-495E8CF7513B}" type="pres">
      <dgm:prSet presAssocID="{91F5BDF4-553A-4324-B47B-411987EC55D6}" presName="horz1" presStyleCnt="0"/>
      <dgm:spPr/>
    </dgm:pt>
    <dgm:pt modelId="{46AA37A1-269D-4189-AD32-ACE04264366B}" type="pres">
      <dgm:prSet presAssocID="{91F5BDF4-553A-4324-B47B-411987EC55D6}" presName="tx1" presStyleLbl="revTx" presStyleIdx="1" presStyleCnt="4"/>
      <dgm:spPr/>
    </dgm:pt>
    <dgm:pt modelId="{CC80325F-774C-40C5-B371-9A91DF870B73}" type="pres">
      <dgm:prSet presAssocID="{91F5BDF4-553A-4324-B47B-411987EC55D6}" presName="vert1" presStyleCnt="0"/>
      <dgm:spPr/>
    </dgm:pt>
    <dgm:pt modelId="{7FD216C9-1A17-41AF-AFBF-5D59D17A622B}" type="pres">
      <dgm:prSet presAssocID="{65DF05C1-EFE2-4ADE-A1FD-D401584A3577}" presName="thickLine" presStyleLbl="alignNode1" presStyleIdx="2" presStyleCnt="4"/>
      <dgm:spPr/>
    </dgm:pt>
    <dgm:pt modelId="{626EC2B5-AE00-4E05-A04B-E850034C33A5}" type="pres">
      <dgm:prSet presAssocID="{65DF05C1-EFE2-4ADE-A1FD-D401584A3577}" presName="horz1" presStyleCnt="0"/>
      <dgm:spPr/>
    </dgm:pt>
    <dgm:pt modelId="{4110F602-3870-4500-ABFA-934202A6BED2}" type="pres">
      <dgm:prSet presAssocID="{65DF05C1-EFE2-4ADE-A1FD-D401584A3577}" presName="tx1" presStyleLbl="revTx" presStyleIdx="2" presStyleCnt="4"/>
      <dgm:spPr/>
    </dgm:pt>
    <dgm:pt modelId="{F875FCC8-A90C-4751-9E69-A9E4EBD8FFC6}" type="pres">
      <dgm:prSet presAssocID="{65DF05C1-EFE2-4ADE-A1FD-D401584A3577}" presName="vert1" presStyleCnt="0"/>
      <dgm:spPr/>
    </dgm:pt>
    <dgm:pt modelId="{85AE756E-4E64-40C7-BD1D-96743FDBB972}" type="pres">
      <dgm:prSet presAssocID="{DD4E383B-0953-4F1F-8182-39F33C2B7B53}" presName="thickLine" presStyleLbl="alignNode1" presStyleIdx="3" presStyleCnt="4"/>
      <dgm:spPr/>
    </dgm:pt>
    <dgm:pt modelId="{0EDF085E-618D-438A-A6A8-7DBFD2E98009}" type="pres">
      <dgm:prSet presAssocID="{DD4E383B-0953-4F1F-8182-39F33C2B7B53}" presName="horz1" presStyleCnt="0"/>
      <dgm:spPr/>
    </dgm:pt>
    <dgm:pt modelId="{A1BFBAA3-1A0D-40EA-887A-C805F7633E9F}" type="pres">
      <dgm:prSet presAssocID="{DD4E383B-0953-4F1F-8182-39F33C2B7B53}" presName="tx1" presStyleLbl="revTx" presStyleIdx="3" presStyleCnt="4"/>
      <dgm:spPr/>
    </dgm:pt>
    <dgm:pt modelId="{A6F4C224-18ED-45CB-B28B-5A361D26DC3D}" type="pres">
      <dgm:prSet presAssocID="{DD4E383B-0953-4F1F-8182-39F33C2B7B53}" presName="vert1" presStyleCnt="0"/>
      <dgm:spPr/>
    </dgm:pt>
  </dgm:ptLst>
  <dgm:cxnLst>
    <dgm:cxn modelId="{4F24B63A-B299-4CB2-8E59-ED168451F67E}" type="presOf" srcId="{DD4E383B-0953-4F1F-8182-39F33C2B7B53}" destId="{A1BFBAA3-1A0D-40EA-887A-C805F7633E9F}" srcOrd="0" destOrd="0" presId="urn:microsoft.com/office/officeart/2008/layout/LinedList"/>
    <dgm:cxn modelId="{7DEA083D-ED29-4070-93EA-F8CB3F912A52}" srcId="{4D5DBBB8-CFCD-4B75-92E6-99B443AA94A6}" destId="{65DF05C1-EFE2-4ADE-A1FD-D401584A3577}" srcOrd="2" destOrd="0" parTransId="{C4213DB4-6F29-4A5F-94A9-5F6E1E177DFE}" sibTransId="{C2F88C1F-452B-4A77-9CCC-E7733C5EEF32}"/>
    <dgm:cxn modelId="{48A6D868-5E72-4831-AF83-689B629E4692}" type="presOf" srcId="{91F5BDF4-553A-4324-B47B-411987EC55D6}" destId="{46AA37A1-269D-4189-AD32-ACE04264366B}" srcOrd="0" destOrd="0" presId="urn:microsoft.com/office/officeart/2008/layout/LinedList"/>
    <dgm:cxn modelId="{5A66D873-C04A-4684-AE56-3CAC022C6062}" type="presOf" srcId="{65DF05C1-EFE2-4ADE-A1FD-D401584A3577}" destId="{4110F602-3870-4500-ABFA-934202A6BED2}" srcOrd="0" destOrd="0" presId="urn:microsoft.com/office/officeart/2008/layout/LinedList"/>
    <dgm:cxn modelId="{83988596-8420-4794-8028-06E85F538D56}" srcId="{4D5DBBB8-CFCD-4B75-92E6-99B443AA94A6}" destId="{79CF1679-844F-4324-8BDE-3CA7B06B0155}" srcOrd="0" destOrd="0" parTransId="{9CCC5067-A90D-42CF-BCA7-A5FB3A5A4F98}" sibTransId="{C6C749D2-37F7-49B9-BC08-9CF11194BB5E}"/>
    <dgm:cxn modelId="{91DDCAA4-30AF-4FBC-A801-DCC58C036883}" type="presOf" srcId="{79CF1679-844F-4324-8BDE-3CA7B06B0155}" destId="{A4D041D4-2E4C-4B93-B11A-EF0961D10619}" srcOrd="0" destOrd="0" presId="urn:microsoft.com/office/officeart/2008/layout/LinedList"/>
    <dgm:cxn modelId="{DB870CB4-B145-4127-ACB3-429FA16B5068}" srcId="{4D5DBBB8-CFCD-4B75-92E6-99B443AA94A6}" destId="{DD4E383B-0953-4F1F-8182-39F33C2B7B53}" srcOrd="3" destOrd="0" parTransId="{651C541F-A85A-4E77-9BA8-B436A6AEF14C}" sibTransId="{32459C4F-A189-45B0-AAFA-3209CE66DFB9}"/>
    <dgm:cxn modelId="{70E99BC2-FEEE-42A1-954F-EB229F2710DE}" srcId="{4D5DBBB8-CFCD-4B75-92E6-99B443AA94A6}" destId="{91F5BDF4-553A-4324-B47B-411987EC55D6}" srcOrd="1" destOrd="0" parTransId="{570D7B8B-0F7A-4E54-A20F-4E8EC2BD55CF}" sibTransId="{6F686D64-DD73-4041-AC7F-59E2B507E2C7}"/>
    <dgm:cxn modelId="{4F31DDCC-A4AC-4F53-AC81-EFFE039E67C0}" type="presOf" srcId="{4D5DBBB8-CFCD-4B75-92E6-99B443AA94A6}" destId="{D991B516-C292-4FA8-8798-A337767BB333}" srcOrd="0" destOrd="0" presId="urn:microsoft.com/office/officeart/2008/layout/LinedList"/>
    <dgm:cxn modelId="{80474AB6-2D5E-49E2-BCA5-446533D31843}" type="presParOf" srcId="{D991B516-C292-4FA8-8798-A337767BB333}" destId="{FE2F15EB-85AF-480B-8050-EB3928041274}" srcOrd="0" destOrd="0" presId="urn:microsoft.com/office/officeart/2008/layout/LinedList"/>
    <dgm:cxn modelId="{860187B3-C596-4321-B6E3-5C97E3133399}" type="presParOf" srcId="{D991B516-C292-4FA8-8798-A337767BB333}" destId="{3BF28D42-9EAB-4EFC-9B8F-6416D1CF3F51}" srcOrd="1" destOrd="0" presId="urn:microsoft.com/office/officeart/2008/layout/LinedList"/>
    <dgm:cxn modelId="{707EEC3C-759B-4010-89EF-A4EA36BA3E3F}" type="presParOf" srcId="{3BF28D42-9EAB-4EFC-9B8F-6416D1CF3F51}" destId="{A4D041D4-2E4C-4B93-B11A-EF0961D10619}" srcOrd="0" destOrd="0" presId="urn:microsoft.com/office/officeart/2008/layout/LinedList"/>
    <dgm:cxn modelId="{477386AE-E194-4C54-B884-74088945C4AC}" type="presParOf" srcId="{3BF28D42-9EAB-4EFC-9B8F-6416D1CF3F51}" destId="{DA836A77-77AC-4E8E-83F1-96EC80DC33A8}" srcOrd="1" destOrd="0" presId="urn:microsoft.com/office/officeart/2008/layout/LinedList"/>
    <dgm:cxn modelId="{25C70A76-B0C6-44DE-8DF4-32D0B6F8ABA8}" type="presParOf" srcId="{D991B516-C292-4FA8-8798-A337767BB333}" destId="{BB11CB9C-5EDA-4CD6-80D7-D66E251E41F3}" srcOrd="2" destOrd="0" presId="urn:microsoft.com/office/officeart/2008/layout/LinedList"/>
    <dgm:cxn modelId="{DE490EA6-8E80-43E4-8918-63E52F7BA664}" type="presParOf" srcId="{D991B516-C292-4FA8-8798-A337767BB333}" destId="{BCE511F8-84A0-40E4-9169-495E8CF7513B}" srcOrd="3" destOrd="0" presId="urn:microsoft.com/office/officeart/2008/layout/LinedList"/>
    <dgm:cxn modelId="{1382944F-9411-42BD-8663-4213C534E7C6}" type="presParOf" srcId="{BCE511F8-84A0-40E4-9169-495E8CF7513B}" destId="{46AA37A1-269D-4189-AD32-ACE04264366B}" srcOrd="0" destOrd="0" presId="urn:microsoft.com/office/officeart/2008/layout/LinedList"/>
    <dgm:cxn modelId="{5D2B516B-02AD-4A25-B9D6-79E5BF6CDFBC}" type="presParOf" srcId="{BCE511F8-84A0-40E4-9169-495E8CF7513B}" destId="{CC80325F-774C-40C5-B371-9A91DF870B73}" srcOrd="1" destOrd="0" presId="urn:microsoft.com/office/officeart/2008/layout/LinedList"/>
    <dgm:cxn modelId="{7C97CC56-F5A0-4077-A329-C4CA07A61761}" type="presParOf" srcId="{D991B516-C292-4FA8-8798-A337767BB333}" destId="{7FD216C9-1A17-41AF-AFBF-5D59D17A622B}" srcOrd="4" destOrd="0" presId="urn:microsoft.com/office/officeart/2008/layout/LinedList"/>
    <dgm:cxn modelId="{15495BDB-54EF-42BD-9B98-005D461FBB92}" type="presParOf" srcId="{D991B516-C292-4FA8-8798-A337767BB333}" destId="{626EC2B5-AE00-4E05-A04B-E850034C33A5}" srcOrd="5" destOrd="0" presId="urn:microsoft.com/office/officeart/2008/layout/LinedList"/>
    <dgm:cxn modelId="{9AD6E3E3-5B4F-4A83-A94A-CABA2C2FD3C5}" type="presParOf" srcId="{626EC2B5-AE00-4E05-A04B-E850034C33A5}" destId="{4110F602-3870-4500-ABFA-934202A6BED2}" srcOrd="0" destOrd="0" presId="urn:microsoft.com/office/officeart/2008/layout/LinedList"/>
    <dgm:cxn modelId="{8FAE2AFF-45B7-40E2-84C0-A15F6FB11BDE}" type="presParOf" srcId="{626EC2B5-AE00-4E05-A04B-E850034C33A5}" destId="{F875FCC8-A90C-4751-9E69-A9E4EBD8FFC6}" srcOrd="1" destOrd="0" presId="urn:microsoft.com/office/officeart/2008/layout/LinedList"/>
    <dgm:cxn modelId="{2B512550-4174-4C03-ACBF-42378E0C397C}" type="presParOf" srcId="{D991B516-C292-4FA8-8798-A337767BB333}" destId="{85AE756E-4E64-40C7-BD1D-96743FDBB972}" srcOrd="6" destOrd="0" presId="urn:microsoft.com/office/officeart/2008/layout/LinedList"/>
    <dgm:cxn modelId="{426FE436-DDFB-4F4F-8320-9BE678146B6F}" type="presParOf" srcId="{D991B516-C292-4FA8-8798-A337767BB333}" destId="{0EDF085E-618D-438A-A6A8-7DBFD2E98009}" srcOrd="7" destOrd="0" presId="urn:microsoft.com/office/officeart/2008/layout/LinedList"/>
    <dgm:cxn modelId="{7D859AB7-E047-4E2B-864E-7C234B3102AE}" type="presParOf" srcId="{0EDF085E-618D-438A-A6A8-7DBFD2E98009}" destId="{A1BFBAA3-1A0D-40EA-887A-C805F7633E9F}" srcOrd="0" destOrd="0" presId="urn:microsoft.com/office/officeart/2008/layout/LinedList"/>
    <dgm:cxn modelId="{AA34805C-4726-4EC6-AEB4-7E3E230B1E25}" type="presParOf" srcId="{0EDF085E-618D-438A-A6A8-7DBFD2E98009}" destId="{A6F4C224-18ED-45CB-B28B-5A361D26DC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737E9-1994-44FB-B0F5-53D1FC9072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B7C5FF-E41C-4E7B-811F-BBAE2EED2A6D}">
      <dgm:prSet/>
      <dgm:spPr/>
      <dgm:t>
        <a:bodyPr/>
        <a:lstStyle/>
        <a:p>
          <a:r>
            <a:rPr lang="en-US" dirty="0"/>
            <a:t>Wanneer alle creatieve opdrachten inleveren?</a:t>
          </a:r>
        </a:p>
      </dgm:t>
    </dgm:pt>
    <dgm:pt modelId="{11625768-B1B6-409C-A31A-012D2FD4F6FB}" type="parTrans" cxnId="{3F8367E3-53FC-49E5-AE09-120755C174E7}">
      <dgm:prSet/>
      <dgm:spPr/>
      <dgm:t>
        <a:bodyPr/>
        <a:lstStyle/>
        <a:p>
          <a:endParaRPr lang="en-US"/>
        </a:p>
      </dgm:t>
    </dgm:pt>
    <dgm:pt modelId="{97B9F5C6-4712-43B0-B78C-EBAD420C7EFE}" type="sibTrans" cxnId="{3F8367E3-53FC-49E5-AE09-120755C174E7}">
      <dgm:prSet/>
      <dgm:spPr/>
      <dgm:t>
        <a:bodyPr/>
        <a:lstStyle/>
        <a:p>
          <a:endParaRPr lang="en-US"/>
        </a:p>
      </dgm:t>
    </dgm:pt>
    <dgm:pt modelId="{2E9E4F31-8EF7-407C-942F-FC57D81867F4}">
      <dgm:prSet/>
      <dgm:spPr/>
      <dgm:t>
        <a:bodyPr/>
        <a:lstStyle/>
        <a:p>
          <a:r>
            <a:rPr lang="en-US" dirty="0" err="1"/>
            <a:t>Uiterlijk</a:t>
          </a:r>
          <a:r>
            <a:rPr lang="en-US" dirty="0"/>
            <a:t> 20 April (</a:t>
          </a:r>
          <a:r>
            <a:rPr lang="en-US" dirty="0" err="1"/>
            <a:t>bufferweek</a:t>
          </a:r>
          <a:r>
            <a:rPr lang="en-US" dirty="0"/>
            <a:t>)!</a:t>
          </a:r>
        </a:p>
      </dgm:t>
    </dgm:pt>
    <dgm:pt modelId="{4875DE0E-6594-427B-9090-DAAC2EA54791}" type="parTrans" cxnId="{43702B4E-E0AA-4782-ACC5-D55A14A87508}">
      <dgm:prSet/>
      <dgm:spPr/>
      <dgm:t>
        <a:bodyPr/>
        <a:lstStyle/>
        <a:p>
          <a:endParaRPr lang="en-US"/>
        </a:p>
      </dgm:t>
    </dgm:pt>
    <dgm:pt modelId="{58CD1A99-00CE-48F4-8DF1-979D54967C55}" type="sibTrans" cxnId="{43702B4E-E0AA-4782-ACC5-D55A14A87508}">
      <dgm:prSet/>
      <dgm:spPr/>
      <dgm:t>
        <a:bodyPr/>
        <a:lstStyle/>
        <a:p>
          <a:endParaRPr lang="en-US"/>
        </a:p>
      </dgm:t>
    </dgm:pt>
    <dgm:pt modelId="{F01EBBD6-90A4-4D6F-978E-0DE68B8F889E}">
      <dgm:prSet/>
      <dgm:spPr/>
      <dgm:t>
        <a:bodyPr/>
        <a:lstStyle/>
        <a:p>
          <a:r>
            <a:rPr lang="en-US" dirty="0"/>
            <a:t>Via Itslearning </a:t>
          </a:r>
        </a:p>
      </dgm:t>
    </dgm:pt>
    <dgm:pt modelId="{105BB54F-56F0-42E7-947C-58BDA68E2051}" type="parTrans" cxnId="{B5F5FAB9-36A9-43D0-B020-27F601628000}">
      <dgm:prSet/>
      <dgm:spPr/>
      <dgm:t>
        <a:bodyPr/>
        <a:lstStyle/>
        <a:p>
          <a:endParaRPr lang="en-US"/>
        </a:p>
      </dgm:t>
    </dgm:pt>
    <dgm:pt modelId="{E61ADAFA-F091-4F52-BBF1-EBAAC84FBA86}" type="sibTrans" cxnId="{B5F5FAB9-36A9-43D0-B020-27F601628000}">
      <dgm:prSet/>
      <dgm:spPr/>
      <dgm:t>
        <a:bodyPr/>
        <a:lstStyle/>
        <a:p>
          <a:endParaRPr lang="en-US"/>
        </a:p>
      </dgm:t>
    </dgm:pt>
    <dgm:pt modelId="{6448BC9D-E25F-4FB7-B2DA-D7EC0DB1F3D6}" type="pres">
      <dgm:prSet presAssocID="{DDA737E9-1994-44FB-B0F5-53D1FC9072B8}" presName="root" presStyleCnt="0">
        <dgm:presLayoutVars>
          <dgm:dir/>
          <dgm:resizeHandles val="exact"/>
        </dgm:presLayoutVars>
      </dgm:prSet>
      <dgm:spPr/>
    </dgm:pt>
    <dgm:pt modelId="{D7F1A04E-03FA-42D4-8E66-B4581AEE589B}" type="pres">
      <dgm:prSet presAssocID="{D8B7C5FF-E41C-4E7B-811F-BBAE2EED2A6D}" presName="compNode" presStyleCnt="0"/>
      <dgm:spPr/>
    </dgm:pt>
    <dgm:pt modelId="{3A9AA242-3932-47C8-AA2F-AFA08AAA01FF}" type="pres">
      <dgm:prSet presAssocID="{D8B7C5FF-E41C-4E7B-811F-BBAE2EED2A6D}" presName="bgRect" presStyleLbl="bgShp" presStyleIdx="0" presStyleCnt="3"/>
      <dgm:spPr/>
    </dgm:pt>
    <dgm:pt modelId="{3AAD7851-C585-4561-90BB-51A230E66F02}" type="pres">
      <dgm:prSet presAssocID="{D8B7C5FF-E41C-4E7B-811F-BBAE2EED2A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C56F662E-72C9-4EDA-A98F-8DA29B51EBB2}" type="pres">
      <dgm:prSet presAssocID="{D8B7C5FF-E41C-4E7B-811F-BBAE2EED2A6D}" presName="spaceRect" presStyleCnt="0"/>
      <dgm:spPr/>
    </dgm:pt>
    <dgm:pt modelId="{355FB2A9-6E43-4050-9F03-C144E7FD675F}" type="pres">
      <dgm:prSet presAssocID="{D8B7C5FF-E41C-4E7B-811F-BBAE2EED2A6D}" presName="parTx" presStyleLbl="revTx" presStyleIdx="0" presStyleCnt="3">
        <dgm:presLayoutVars>
          <dgm:chMax val="0"/>
          <dgm:chPref val="0"/>
        </dgm:presLayoutVars>
      </dgm:prSet>
      <dgm:spPr/>
    </dgm:pt>
    <dgm:pt modelId="{684625C1-FD0C-4C9A-B791-5B50976FD6EB}" type="pres">
      <dgm:prSet presAssocID="{97B9F5C6-4712-43B0-B78C-EBAD420C7EFE}" presName="sibTrans" presStyleCnt="0"/>
      <dgm:spPr/>
    </dgm:pt>
    <dgm:pt modelId="{78AD4CDD-11F0-4F79-9319-EF7B251784B3}" type="pres">
      <dgm:prSet presAssocID="{2E9E4F31-8EF7-407C-942F-FC57D81867F4}" presName="compNode" presStyleCnt="0"/>
      <dgm:spPr/>
    </dgm:pt>
    <dgm:pt modelId="{E018B956-4DDC-42BD-8F75-DEF8EFE243E2}" type="pres">
      <dgm:prSet presAssocID="{2E9E4F31-8EF7-407C-942F-FC57D81867F4}" presName="bgRect" presStyleLbl="bgShp" presStyleIdx="1" presStyleCnt="3"/>
      <dgm:spPr/>
    </dgm:pt>
    <dgm:pt modelId="{FEA17225-1F02-4DCD-8132-53158D90BB21}" type="pres">
      <dgm:prSet presAssocID="{2E9E4F31-8EF7-407C-942F-FC57D81867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"/>
        </a:ext>
      </dgm:extLst>
    </dgm:pt>
    <dgm:pt modelId="{CA3A01AC-AA47-48BB-960E-24B1BE731164}" type="pres">
      <dgm:prSet presAssocID="{2E9E4F31-8EF7-407C-942F-FC57D81867F4}" presName="spaceRect" presStyleCnt="0"/>
      <dgm:spPr/>
    </dgm:pt>
    <dgm:pt modelId="{DC7E51FB-2B90-4B69-99AC-69775341B2F9}" type="pres">
      <dgm:prSet presAssocID="{2E9E4F31-8EF7-407C-942F-FC57D81867F4}" presName="parTx" presStyleLbl="revTx" presStyleIdx="1" presStyleCnt="3">
        <dgm:presLayoutVars>
          <dgm:chMax val="0"/>
          <dgm:chPref val="0"/>
        </dgm:presLayoutVars>
      </dgm:prSet>
      <dgm:spPr/>
    </dgm:pt>
    <dgm:pt modelId="{69902283-3A06-4C1C-B2F0-246DDDF4A118}" type="pres">
      <dgm:prSet presAssocID="{58CD1A99-00CE-48F4-8DF1-979D54967C55}" presName="sibTrans" presStyleCnt="0"/>
      <dgm:spPr/>
    </dgm:pt>
    <dgm:pt modelId="{78E68F1A-B95D-409F-AD8D-6B6397CBC1A1}" type="pres">
      <dgm:prSet presAssocID="{F01EBBD6-90A4-4D6F-978E-0DE68B8F889E}" presName="compNode" presStyleCnt="0"/>
      <dgm:spPr/>
    </dgm:pt>
    <dgm:pt modelId="{598F6055-9611-4052-824E-C1C182EA8663}" type="pres">
      <dgm:prSet presAssocID="{F01EBBD6-90A4-4D6F-978E-0DE68B8F889E}" presName="bgRect" presStyleLbl="bgShp" presStyleIdx="2" presStyleCnt="3"/>
      <dgm:spPr/>
    </dgm:pt>
    <dgm:pt modelId="{059F1062-7776-4321-990A-F505B564ABC6}" type="pres">
      <dgm:prSet presAssocID="{F01EBBD6-90A4-4D6F-978E-0DE68B8F889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AC7E7DA-55E8-4A91-8E96-D2DD7EE23568}" type="pres">
      <dgm:prSet presAssocID="{F01EBBD6-90A4-4D6F-978E-0DE68B8F889E}" presName="spaceRect" presStyleCnt="0"/>
      <dgm:spPr/>
    </dgm:pt>
    <dgm:pt modelId="{8E55DA45-93BF-4B44-A318-6A390A044C29}" type="pres">
      <dgm:prSet presAssocID="{F01EBBD6-90A4-4D6F-978E-0DE68B8F889E}" presName="parTx" presStyleLbl="revTx" presStyleIdx="2" presStyleCnt="3" custLinFactNeighborX="65">
        <dgm:presLayoutVars>
          <dgm:chMax val="0"/>
          <dgm:chPref val="0"/>
        </dgm:presLayoutVars>
      </dgm:prSet>
      <dgm:spPr/>
    </dgm:pt>
  </dgm:ptLst>
  <dgm:cxnLst>
    <dgm:cxn modelId="{60DDE616-9C93-4F52-AEA0-50F602D787D9}" type="presOf" srcId="{DDA737E9-1994-44FB-B0F5-53D1FC9072B8}" destId="{6448BC9D-E25F-4FB7-B2DA-D7EC0DB1F3D6}" srcOrd="0" destOrd="0" presId="urn:microsoft.com/office/officeart/2018/2/layout/IconVerticalSolidList"/>
    <dgm:cxn modelId="{43702B4E-E0AA-4782-ACC5-D55A14A87508}" srcId="{DDA737E9-1994-44FB-B0F5-53D1FC9072B8}" destId="{2E9E4F31-8EF7-407C-942F-FC57D81867F4}" srcOrd="1" destOrd="0" parTransId="{4875DE0E-6594-427B-9090-DAAC2EA54791}" sibTransId="{58CD1A99-00CE-48F4-8DF1-979D54967C55}"/>
    <dgm:cxn modelId="{26795AB3-A67B-4677-9DD8-3709771ECE67}" type="presOf" srcId="{D8B7C5FF-E41C-4E7B-811F-BBAE2EED2A6D}" destId="{355FB2A9-6E43-4050-9F03-C144E7FD675F}" srcOrd="0" destOrd="0" presId="urn:microsoft.com/office/officeart/2018/2/layout/IconVerticalSolidList"/>
    <dgm:cxn modelId="{B5F5FAB9-36A9-43D0-B020-27F601628000}" srcId="{DDA737E9-1994-44FB-B0F5-53D1FC9072B8}" destId="{F01EBBD6-90A4-4D6F-978E-0DE68B8F889E}" srcOrd="2" destOrd="0" parTransId="{105BB54F-56F0-42E7-947C-58BDA68E2051}" sibTransId="{E61ADAFA-F091-4F52-BBF1-EBAAC84FBA86}"/>
    <dgm:cxn modelId="{2013F4C3-1EDA-4085-BCCE-6435933BAD58}" type="presOf" srcId="{F01EBBD6-90A4-4D6F-978E-0DE68B8F889E}" destId="{8E55DA45-93BF-4B44-A318-6A390A044C29}" srcOrd="0" destOrd="0" presId="urn:microsoft.com/office/officeart/2018/2/layout/IconVerticalSolidList"/>
    <dgm:cxn modelId="{3F8367E3-53FC-49E5-AE09-120755C174E7}" srcId="{DDA737E9-1994-44FB-B0F5-53D1FC9072B8}" destId="{D8B7C5FF-E41C-4E7B-811F-BBAE2EED2A6D}" srcOrd="0" destOrd="0" parTransId="{11625768-B1B6-409C-A31A-012D2FD4F6FB}" sibTransId="{97B9F5C6-4712-43B0-B78C-EBAD420C7EFE}"/>
    <dgm:cxn modelId="{E570D8FF-4162-4837-B087-B0C42C6C5E04}" type="presOf" srcId="{2E9E4F31-8EF7-407C-942F-FC57D81867F4}" destId="{DC7E51FB-2B90-4B69-99AC-69775341B2F9}" srcOrd="0" destOrd="0" presId="urn:microsoft.com/office/officeart/2018/2/layout/IconVerticalSolidList"/>
    <dgm:cxn modelId="{A6DFA7E8-9F3B-4883-93AC-9B3D1EFBF47E}" type="presParOf" srcId="{6448BC9D-E25F-4FB7-B2DA-D7EC0DB1F3D6}" destId="{D7F1A04E-03FA-42D4-8E66-B4581AEE589B}" srcOrd="0" destOrd="0" presId="urn:microsoft.com/office/officeart/2018/2/layout/IconVerticalSolidList"/>
    <dgm:cxn modelId="{CBA03DEC-C90A-4492-B558-DE4E6D9309E7}" type="presParOf" srcId="{D7F1A04E-03FA-42D4-8E66-B4581AEE589B}" destId="{3A9AA242-3932-47C8-AA2F-AFA08AAA01FF}" srcOrd="0" destOrd="0" presId="urn:microsoft.com/office/officeart/2018/2/layout/IconVerticalSolidList"/>
    <dgm:cxn modelId="{4B058B22-B4DC-41D9-9208-A83697343ACA}" type="presParOf" srcId="{D7F1A04E-03FA-42D4-8E66-B4581AEE589B}" destId="{3AAD7851-C585-4561-90BB-51A230E66F02}" srcOrd="1" destOrd="0" presId="urn:microsoft.com/office/officeart/2018/2/layout/IconVerticalSolidList"/>
    <dgm:cxn modelId="{FF3020F8-CE79-48AA-8A99-048ACA761923}" type="presParOf" srcId="{D7F1A04E-03FA-42D4-8E66-B4581AEE589B}" destId="{C56F662E-72C9-4EDA-A98F-8DA29B51EBB2}" srcOrd="2" destOrd="0" presId="urn:microsoft.com/office/officeart/2018/2/layout/IconVerticalSolidList"/>
    <dgm:cxn modelId="{87045231-043C-423D-B58D-CC8CD7793862}" type="presParOf" srcId="{D7F1A04E-03FA-42D4-8E66-B4581AEE589B}" destId="{355FB2A9-6E43-4050-9F03-C144E7FD675F}" srcOrd="3" destOrd="0" presId="urn:microsoft.com/office/officeart/2018/2/layout/IconVerticalSolidList"/>
    <dgm:cxn modelId="{D1B48EAD-4DEC-460C-9F7E-09D5C255D9BE}" type="presParOf" srcId="{6448BC9D-E25F-4FB7-B2DA-D7EC0DB1F3D6}" destId="{684625C1-FD0C-4C9A-B791-5B50976FD6EB}" srcOrd="1" destOrd="0" presId="urn:microsoft.com/office/officeart/2018/2/layout/IconVerticalSolidList"/>
    <dgm:cxn modelId="{92FBC7E2-52EA-400D-A3EF-9AB671BED6F3}" type="presParOf" srcId="{6448BC9D-E25F-4FB7-B2DA-D7EC0DB1F3D6}" destId="{78AD4CDD-11F0-4F79-9319-EF7B251784B3}" srcOrd="2" destOrd="0" presId="urn:microsoft.com/office/officeart/2018/2/layout/IconVerticalSolidList"/>
    <dgm:cxn modelId="{482FA021-E231-4C19-BA72-EC3FD36D6B3F}" type="presParOf" srcId="{78AD4CDD-11F0-4F79-9319-EF7B251784B3}" destId="{E018B956-4DDC-42BD-8F75-DEF8EFE243E2}" srcOrd="0" destOrd="0" presId="urn:microsoft.com/office/officeart/2018/2/layout/IconVerticalSolidList"/>
    <dgm:cxn modelId="{A7272C12-72BE-4849-AFE2-0AA4753A4F77}" type="presParOf" srcId="{78AD4CDD-11F0-4F79-9319-EF7B251784B3}" destId="{FEA17225-1F02-4DCD-8132-53158D90BB21}" srcOrd="1" destOrd="0" presId="urn:microsoft.com/office/officeart/2018/2/layout/IconVerticalSolidList"/>
    <dgm:cxn modelId="{ED7BD3D0-BAF2-4EEE-B1DB-9347B2D1B4E7}" type="presParOf" srcId="{78AD4CDD-11F0-4F79-9319-EF7B251784B3}" destId="{CA3A01AC-AA47-48BB-960E-24B1BE731164}" srcOrd="2" destOrd="0" presId="urn:microsoft.com/office/officeart/2018/2/layout/IconVerticalSolidList"/>
    <dgm:cxn modelId="{82C1C7FA-23B3-41E0-A176-237AE2091F65}" type="presParOf" srcId="{78AD4CDD-11F0-4F79-9319-EF7B251784B3}" destId="{DC7E51FB-2B90-4B69-99AC-69775341B2F9}" srcOrd="3" destOrd="0" presId="urn:microsoft.com/office/officeart/2018/2/layout/IconVerticalSolidList"/>
    <dgm:cxn modelId="{9A0FEFA9-75D8-4B73-A07F-054155750516}" type="presParOf" srcId="{6448BC9D-E25F-4FB7-B2DA-D7EC0DB1F3D6}" destId="{69902283-3A06-4C1C-B2F0-246DDDF4A118}" srcOrd="3" destOrd="0" presId="urn:microsoft.com/office/officeart/2018/2/layout/IconVerticalSolidList"/>
    <dgm:cxn modelId="{7E99AE51-A623-438B-840D-9889C6B48BD1}" type="presParOf" srcId="{6448BC9D-E25F-4FB7-B2DA-D7EC0DB1F3D6}" destId="{78E68F1A-B95D-409F-AD8D-6B6397CBC1A1}" srcOrd="4" destOrd="0" presId="urn:microsoft.com/office/officeart/2018/2/layout/IconVerticalSolidList"/>
    <dgm:cxn modelId="{2C75E97D-8FED-406D-BF54-C9C856A5DD08}" type="presParOf" srcId="{78E68F1A-B95D-409F-AD8D-6B6397CBC1A1}" destId="{598F6055-9611-4052-824E-C1C182EA8663}" srcOrd="0" destOrd="0" presId="urn:microsoft.com/office/officeart/2018/2/layout/IconVerticalSolidList"/>
    <dgm:cxn modelId="{442300E8-B09D-494D-A86A-148D5829FAC7}" type="presParOf" srcId="{78E68F1A-B95D-409F-AD8D-6B6397CBC1A1}" destId="{059F1062-7776-4321-990A-F505B564ABC6}" srcOrd="1" destOrd="0" presId="urn:microsoft.com/office/officeart/2018/2/layout/IconVerticalSolidList"/>
    <dgm:cxn modelId="{570474BA-85E9-4960-B459-AA238D61DE9D}" type="presParOf" srcId="{78E68F1A-B95D-409F-AD8D-6B6397CBC1A1}" destId="{8AC7E7DA-55E8-4A91-8E96-D2DD7EE23568}" srcOrd="2" destOrd="0" presId="urn:microsoft.com/office/officeart/2018/2/layout/IconVerticalSolidList"/>
    <dgm:cxn modelId="{F066D0FF-CC10-4857-B412-4F39F9934BA9}" type="presParOf" srcId="{78E68F1A-B95D-409F-AD8D-6B6397CBC1A1}" destId="{8E55DA45-93BF-4B44-A318-6A390A044C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15EB-85AF-480B-8050-EB3928041274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041D4-2E4C-4B93-B11A-EF0961D10619}">
      <dsp:nvSpPr>
        <dsp:cNvPr id="0" name=""/>
        <dsp:cNvSpPr/>
      </dsp:nvSpPr>
      <dsp:spPr>
        <a:xfrm>
          <a:off x="0" y="0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Examenactiviteit</a:t>
          </a:r>
          <a:endParaRPr lang="en-US" sz="3600" kern="1200" dirty="0"/>
        </a:p>
      </dsp:txBody>
      <dsp:txXfrm>
        <a:off x="0" y="0"/>
        <a:ext cx="5607050" cy="1231899"/>
      </dsp:txXfrm>
    </dsp:sp>
    <dsp:sp modelId="{BB11CB9C-5EDA-4CD6-80D7-D66E251E41F3}">
      <dsp:nvSpPr>
        <dsp:cNvPr id="0" name=""/>
        <dsp:cNvSpPr/>
      </dsp:nvSpPr>
      <dsp:spPr>
        <a:xfrm>
          <a:off x="0" y="12318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277658"/>
                <a:satOff val="-16090"/>
                <a:lumOff val="-91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77658"/>
                <a:satOff val="-16090"/>
                <a:lumOff val="-91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77658"/>
                <a:satOff val="-16090"/>
                <a:lumOff val="-91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77658"/>
              <a:satOff val="-16090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A37A1-269D-4189-AD32-ACE04264366B}">
      <dsp:nvSpPr>
        <dsp:cNvPr id="0" name=""/>
        <dsp:cNvSpPr/>
      </dsp:nvSpPr>
      <dsp:spPr>
        <a:xfrm>
          <a:off x="0" y="12318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Creatieve</a:t>
          </a:r>
          <a:r>
            <a:rPr lang="en-US" sz="3600" kern="1200" dirty="0"/>
            <a:t> </a:t>
          </a:r>
          <a:r>
            <a:rPr lang="en-US" sz="3600" kern="1200" dirty="0" err="1"/>
            <a:t>opdrachten</a:t>
          </a:r>
          <a:r>
            <a:rPr lang="en-US" sz="3600" kern="1200" dirty="0"/>
            <a:t> </a:t>
          </a:r>
          <a:r>
            <a:rPr lang="en-US" sz="3600" kern="1200" dirty="0" err="1"/>
            <a:t>inleveren</a:t>
          </a:r>
          <a:r>
            <a:rPr lang="en-US" sz="3600" kern="1200" dirty="0"/>
            <a:t>!</a:t>
          </a:r>
        </a:p>
      </dsp:txBody>
      <dsp:txXfrm>
        <a:off x="0" y="1231899"/>
        <a:ext cx="5607050" cy="1231899"/>
      </dsp:txXfrm>
    </dsp:sp>
    <dsp:sp modelId="{7FD216C9-1A17-41AF-AFBF-5D59D17A622B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55316"/>
                <a:satOff val="-32181"/>
                <a:lumOff val="-183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55316"/>
                <a:satOff val="-32181"/>
                <a:lumOff val="-183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55316"/>
                <a:satOff val="-32181"/>
                <a:lumOff val="-183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55316"/>
              <a:satOff val="-32181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0F602-3870-4500-ABFA-934202A6BED2}">
      <dsp:nvSpPr>
        <dsp:cNvPr id="0" name=""/>
        <dsp:cNvSpPr/>
      </dsp:nvSpPr>
      <dsp:spPr>
        <a:xfrm>
          <a:off x="0" y="24637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Uitleg Art- Journal</a:t>
          </a:r>
        </a:p>
      </dsp:txBody>
      <dsp:txXfrm>
        <a:off x="0" y="2463799"/>
        <a:ext cx="5607050" cy="1231899"/>
      </dsp:txXfrm>
    </dsp:sp>
    <dsp:sp modelId="{85AE756E-4E64-40C7-BD1D-96743FDBB972}">
      <dsp:nvSpPr>
        <dsp:cNvPr id="0" name=""/>
        <dsp:cNvSpPr/>
      </dsp:nvSpPr>
      <dsp:spPr>
        <a:xfrm>
          <a:off x="0" y="36956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832974"/>
                <a:satOff val="-48271"/>
                <a:lumOff val="-274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32974"/>
                <a:satOff val="-48271"/>
                <a:lumOff val="-274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32974"/>
                <a:satOff val="-48271"/>
                <a:lumOff val="-274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32974"/>
              <a:satOff val="-48271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FBAA3-1A0D-40EA-887A-C805F7633E9F}">
      <dsp:nvSpPr>
        <dsp:cNvPr id="0" name=""/>
        <dsp:cNvSpPr/>
      </dsp:nvSpPr>
      <dsp:spPr>
        <a:xfrm>
          <a:off x="0" y="36956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>
              <a:latin typeface="Gill Sans MT" panose="020B0502020104020203"/>
            </a:rPr>
            <a:t>Creatieve</a:t>
          </a:r>
          <a:r>
            <a:rPr lang="nl-NL" sz="3600" kern="1200" dirty="0"/>
            <a:t> opdracht deze week</a:t>
          </a:r>
          <a:r>
            <a:rPr lang="nl-NL" sz="3600" kern="1200" dirty="0">
              <a:latin typeface="Gill Sans MT" panose="020B0502020104020203"/>
            </a:rPr>
            <a:t> </a:t>
          </a:r>
          <a:endParaRPr lang="en-US" sz="3600" kern="1200" dirty="0"/>
        </a:p>
      </dsp:txBody>
      <dsp:txXfrm>
        <a:off x="0" y="3695699"/>
        <a:ext cx="5607050" cy="12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AA242-3932-47C8-AA2F-AFA08AAA01FF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D7851-C585-4561-90BB-51A230E66F02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FB2A9-6E43-4050-9F03-C144E7FD675F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Wanneer alle creatieve opdrachten inleveren?</a:t>
          </a:r>
        </a:p>
      </dsp:txBody>
      <dsp:txXfrm>
        <a:off x="1740935" y="644"/>
        <a:ext cx="4410627" cy="1507303"/>
      </dsp:txXfrm>
    </dsp:sp>
    <dsp:sp modelId="{E018B956-4DDC-42BD-8F75-DEF8EFE243E2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17225-1F02-4DCD-8132-53158D90BB21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E51FB-2B90-4B69-99AC-69775341B2F9}">
      <dsp:nvSpPr>
        <dsp:cNvPr id="0" name=""/>
        <dsp:cNvSpPr/>
      </dsp:nvSpPr>
      <dsp:spPr>
        <a:xfrm>
          <a:off x="1740935" y="1884773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Uiterlijk</a:t>
          </a:r>
          <a:r>
            <a:rPr lang="en-US" sz="2500" kern="1200" dirty="0"/>
            <a:t> 20 April (</a:t>
          </a:r>
          <a:r>
            <a:rPr lang="en-US" sz="2500" kern="1200" dirty="0" err="1"/>
            <a:t>bufferweek</a:t>
          </a:r>
          <a:r>
            <a:rPr lang="en-US" sz="2500" kern="1200" dirty="0"/>
            <a:t>)!</a:t>
          </a:r>
        </a:p>
      </dsp:txBody>
      <dsp:txXfrm>
        <a:off x="1740935" y="1884773"/>
        <a:ext cx="4410627" cy="1507303"/>
      </dsp:txXfrm>
    </dsp:sp>
    <dsp:sp modelId="{598F6055-9611-4052-824E-C1C182EA8663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F1062-7776-4321-990A-F505B564ABC6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5DA45-93BF-4B44-A318-6A390A044C29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Via Itslearning </a:t>
          </a:r>
        </a:p>
      </dsp:txBody>
      <dsp:txXfrm>
        <a:off x="1740935" y="3768902"/>
        <a:ext cx="4410627" cy="150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244ClDT-M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DESKTOP &amp; MOBILE WALLPAPER! HAPPY BANANA! - Fablouise">
            <a:extLst>
              <a:ext uri="{FF2B5EF4-FFF2-40B4-BE49-F238E27FC236}">
                <a16:creationId xmlns:a16="http://schemas.microsoft.com/office/drawing/2014/main" id="{892371C2-2CB1-402E-A051-B218FDC8B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5D5F3-32A4-477C-A6FF-D69E2F6BE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Expressief talent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6CEDF6-A088-4E21-81DE-FE3F147B6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Module B les 6</a:t>
            </a:r>
          </a:p>
        </p:txBody>
      </p:sp>
    </p:spTree>
    <p:extLst>
      <p:ext uri="{BB962C8B-B14F-4D97-AF65-F5344CB8AC3E}">
        <p14:creationId xmlns:p14="http://schemas.microsoft.com/office/powerpoint/2010/main" val="24464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nergiek de lente in | 't Wheemhuus Gezondheidscentrum Zuidwolde">
            <a:extLst>
              <a:ext uri="{FF2B5EF4-FFF2-40B4-BE49-F238E27FC236}">
                <a16:creationId xmlns:a16="http://schemas.microsoft.com/office/drawing/2014/main" id="{D6EE87EB-DA3A-44D3-9E87-2C66B18DE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01BB9E-0815-4684-B696-75E4BFFA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810124"/>
            <a:ext cx="7886700" cy="1089439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 err="1">
                <a:solidFill>
                  <a:schemeClr val="tx1"/>
                </a:solidFill>
              </a:rPr>
              <a:t>Creatieve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err="1">
                <a:solidFill>
                  <a:schemeClr val="tx1"/>
                </a:solidFill>
              </a:rPr>
              <a:t>opdracht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72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x leuke dingen doen in de lente | Huishoudbeurs">
            <a:extLst>
              <a:ext uri="{FF2B5EF4-FFF2-40B4-BE49-F238E27FC236}">
                <a16:creationId xmlns:a16="http://schemas.microsoft.com/office/drawing/2014/main" id="{221E883B-3B26-4AE4-8976-FBDA91C12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r="1535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6B418A-33A0-4C6B-9C8C-59B3CC43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Themaopdracht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C989D0-5A24-41D8-A474-192DA316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Lente!</a:t>
            </a:r>
          </a:p>
        </p:txBody>
      </p:sp>
    </p:spTree>
    <p:extLst>
      <p:ext uri="{BB962C8B-B14F-4D97-AF65-F5344CB8AC3E}">
        <p14:creationId xmlns:p14="http://schemas.microsoft.com/office/powerpoint/2010/main" val="210791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C5B53-0840-4135-A1D4-129CE746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3" y="1007376"/>
            <a:ext cx="4552507" cy="2169809"/>
          </a:xfrm>
        </p:spPr>
        <p:txBody>
          <a:bodyPr/>
          <a:lstStyle/>
          <a:p>
            <a:r>
              <a:rPr lang="nl-NL" sz="3600" dirty="0"/>
              <a:t>Wat komt er in je op als je denkt aan Lente?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3DD28B-B75C-4ABE-9158-987C5288D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600" dirty="0"/>
              <a:t>Verwerk dit in je art </a:t>
            </a:r>
            <a:r>
              <a:rPr lang="nl-NL" sz="3600" dirty="0" err="1"/>
              <a:t>journal</a:t>
            </a:r>
            <a:endParaRPr lang="nl-NL" sz="3600" dirty="0"/>
          </a:p>
          <a:p>
            <a:r>
              <a:rPr lang="nl-NL" sz="3600" dirty="0"/>
              <a:t>Plaatjes / Tekst /Tekeningen/Kleuren</a:t>
            </a:r>
          </a:p>
        </p:txBody>
      </p:sp>
      <p:pic>
        <p:nvPicPr>
          <p:cNvPr id="3074" name="Picture 2" descr="Kaartenset Lente - Webshop.natuurfotografie.nl">
            <a:extLst>
              <a:ext uri="{FF2B5EF4-FFF2-40B4-BE49-F238E27FC236}">
                <a16:creationId xmlns:a16="http://schemas.microsoft.com/office/drawing/2014/main" id="{B02B57A4-8D7D-42CC-A2C6-B79E6D183DD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7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eerlijk, het is lente!">
            <a:extLst>
              <a:ext uri="{FF2B5EF4-FFF2-40B4-BE49-F238E27FC236}">
                <a16:creationId xmlns:a16="http://schemas.microsoft.com/office/drawing/2014/main" id="{7D32797E-7C94-433F-BA26-15CD51CE8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7463" b="-1"/>
          <a:stretch/>
        </p:blipFill>
        <p:spPr bwMode="auto">
          <a:xfrm>
            <a:off x="20" y="3429001"/>
            <a:ext cx="53150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BDE16CE-B6A1-4C66-B8A1-F819B62E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73F11-EDC4-40C9-9DEB-81E25396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INSPIRATIE</a:t>
            </a:r>
          </a:p>
        </p:txBody>
      </p:sp>
      <p:pic>
        <p:nvPicPr>
          <p:cNvPr id="4098" name="Picture 2" descr="Voor de natuur komt de lente veel te vroeg | Het Parool">
            <a:extLst>
              <a:ext uri="{FF2B5EF4-FFF2-40B4-BE49-F238E27FC236}">
                <a16:creationId xmlns:a16="http://schemas.microsoft.com/office/drawing/2014/main" id="{5F76A315-B9D8-45C9-994D-220A35A124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r="3" b="3"/>
          <a:stretch/>
        </p:blipFill>
        <p:spPr bwMode="auto">
          <a:xfrm>
            <a:off x="20" y="-2"/>
            <a:ext cx="531504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E0E516F-E840-4648-A4CA-8CCEEA958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732" y="285870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0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eeënwedstrijd: wat heb ik eraan? | individualize me">
            <a:extLst>
              <a:ext uri="{FF2B5EF4-FFF2-40B4-BE49-F238E27FC236}">
                <a16:creationId xmlns:a16="http://schemas.microsoft.com/office/drawing/2014/main" id="{477ADE51-8F22-4153-9971-AA17C1A69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b="62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99BE42-620D-47DA-BAAD-E099F952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Via je artjournal heb je inspiratie gekregen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8B8E74-E644-4864-930F-720DE0AD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Bedenk nu wat je gaat maken</a:t>
            </a:r>
          </a:p>
        </p:txBody>
      </p:sp>
    </p:spTree>
    <p:extLst>
      <p:ext uri="{BB962C8B-B14F-4D97-AF65-F5344CB8AC3E}">
        <p14:creationId xmlns:p14="http://schemas.microsoft.com/office/powerpoint/2010/main" val="139924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6A7AA-F816-414A-8DF7-35F9F05B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nl-NL" sz="3100"/>
              <a:t>Wordt je werkstuk 2-of 3 dimensionaal of een Tekst of muziek?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EC72AF-D541-44CD-A1F5-2565CE0E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5845" y="4411469"/>
            <a:ext cx="3995955" cy="653164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r"/>
            <a:r>
              <a:rPr lang="nl-NL" sz="3200" b="1" dirty="0">
                <a:solidFill>
                  <a:srgbClr val="FFFFFF"/>
                </a:solidFill>
                <a:latin typeface="Gabriola"/>
              </a:rPr>
              <a:t>Welke materialen ga je gebruiken?</a:t>
            </a:r>
          </a:p>
        </p:txBody>
      </p:sp>
    </p:spTree>
    <p:extLst>
      <p:ext uri="{BB962C8B-B14F-4D97-AF65-F5344CB8AC3E}">
        <p14:creationId xmlns:p14="http://schemas.microsoft.com/office/powerpoint/2010/main" val="384212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bstracte achtergrond van kleurrijke 3D balken">
            <a:extLst>
              <a:ext uri="{FF2B5EF4-FFF2-40B4-BE49-F238E27FC236}">
                <a16:creationId xmlns:a16="http://schemas.microsoft.com/office/drawing/2014/main" id="{B826EB3D-478D-4976-9BB8-51DC7E4FD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93" b="22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12C060-9D9A-4215-8900-241EE3A3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8103"/>
            <a:ext cx="7729728" cy="941796"/>
          </a:xfrm>
          <a:solidFill>
            <a:srgbClr val="000000">
              <a:alpha val="70000"/>
            </a:srgbClr>
          </a:solidFill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Hoe zet je expressie in?</a:t>
            </a:r>
          </a:p>
        </p:txBody>
      </p:sp>
    </p:spTree>
    <p:extLst>
      <p:ext uri="{BB962C8B-B14F-4D97-AF65-F5344CB8AC3E}">
        <p14:creationId xmlns:p14="http://schemas.microsoft.com/office/powerpoint/2010/main" val="149401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206328-6789-4FB4-993F-6867EC49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1172790"/>
            <a:ext cx="4270248" cy="704087"/>
          </a:xfrm>
        </p:spPr>
        <p:txBody>
          <a:bodyPr/>
          <a:lstStyle/>
          <a:p>
            <a:r>
              <a:rPr lang="nl-NL" dirty="0"/>
              <a:t>schilderen</a:t>
            </a:r>
          </a:p>
        </p:txBody>
      </p:sp>
      <p:pic>
        <p:nvPicPr>
          <p:cNvPr id="7" name="Afbeelding 7" descr="Verfkwasten in een pot">
            <a:extLst>
              <a:ext uri="{FF2B5EF4-FFF2-40B4-BE49-F238E27FC236}">
                <a16:creationId xmlns:a16="http://schemas.microsoft.com/office/drawing/2014/main" id="{3FC6866B-6A01-440E-B0C3-F8AAA42F1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3436" y="2539935"/>
            <a:ext cx="3896676" cy="2597150"/>
          </a:xfrm>
        </p:spPr>
      </p:pic>
      <p:pic>
        <p:nvPicPr>
          <p:cNvPr id="8" name="Afbeelding 8" descr="Kleurrijke tentoongestelde ukuleles">
            <a:extLst>
              <a:ext uri="{FF2B5EF4-FFF2-40B4-BE49-F238E27FC236}">
                <a16:creationId xmlns:a16="http://schemas.microsoft.com/office/drawing/2014/main" id="{F5DBBF48-87C9-4828-9EE2-3DF6168C8D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9049" y="2539935"/>
            <a:ext cx="3922539" cy="259715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C1D639-1A79-417E-9D0F-4D689431A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5195" y="1172789"/>
            <a:ext cx="4270248" cy="704087"/>
          </a:xfrm>
        </p:spPr>
        <p:txBody>
          <a:bodyPr/>
          <a:lstStyle/>
          <a:p>
            <a:r>
              <a:rPr lang="nl-NL" dirty="0"/>
              <a:t>Muziek</a:t>
            </a:r>
          </a:p>
        </p:txBody>
      </p:sp>
    </p:spTree>
    <p:extLst>
      <p:ext uri="{BB962C8B-B14F-4D97-AF65-F5344CB8AC3E}">
        <p14:creationId xmlns:p14="http://schemas.microsoft.com/office/powerpoint/2010/main" val="260083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1F502DD-D201-47C0-8B0B-5B3654CF2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  <p:pic>
        <p:nvPicPr>
          <p:cNvPr id="7" name="Afbeelding 7" descr="Formulieren invullen op een tafel">
            <a:extLst>
              <a:ext uri="{FF2B5EF4-FFF2-40B4-BE49-F238E27FC236}">
                <a16:creationId xmlns:a16="http://schemas.microsoft.com/office/drawing/2014/main" id="{B2DE0617-94F1-44A3-9740-7EBD11E30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2438" y="3143250"/>
            <a:ext cx="3890975" cy="2597150"/>
          </a:xfrm>
        </p:spPr>
      </p:pic>
      <p:pic>
        <p:nvPicPr>
          <p:cNvPr id="8" name="Afbeelding 8" descr="Leerlingen die in de pauze op het schoolplein spelen">
            <a:extLst>
              <a:ext uri="{FF2B5EF4-FFF2-40B4-BE49-F238E27FC236}">
                <a16:creationId xmlns:a16="http://schemas.microsoft.com/office/drawing/2014/main" id="{0023EAED-BDCD-4484-99F7-5B5920585C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7606" y="3143250"/>
            <a:ext cx="3895475" cy="2597150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EF83B9-4DD2-47EC-8DA3-6349AC909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object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999FA0-FF54-4155-AD62-2C13F6FB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Jouw expertise inzetten</a:t>
            </a:r>
          </a:p>
        </p:txBody>
      </p:sp>
    </p:spTree>
    <p:extLst>
      <p:ext uri="{BB962C8B-B14F-4D97-AF65-F5344CB8AC3E}">
        <p14:creationId xmlns:p14="http://schemas.microsoft.com/office/powerpoint/2010/main" val="351886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Kunst Afval · Gratis foto op Pixabay">
            <a:extLst>
              <a:ext uri="{FF2B5EF4-FFF2-40B4-BE49-F238E27FC236}">
                <a16:creationId xmlns:a16="http://schemas.microsoft.com/office/drawing/2014/main" id="{1D9FEBE1-7429-4201-B471-0AE4166277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013" b="202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D9782A-A6A7-4F45-982B-F8D5022F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Heel  veel plezier met deze creatieve opdracht!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C4B9D8-5236-45E9-BA7E-182D9530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53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C6ED86-F830-4FA6-AF39-C1991A33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3000">
                <a:solidFill>
                  <a:srgbClr val="FFFFFF"/>
                </a:solidFill>
              </a:rPr>
              <a:t>Terugblik vorige 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F8C25-F72E-4A0B-9D98-EFF1F9BF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404040"/>
                </a:solidFill>
              </a:rPr>
              <a:t>Hoe is het gegaan met de opdracht?</a:t>
            </a:r>
          </a:p>
          <a:p>
            <a:endParaRPr lang="nl-NL">
              <a:solidFill>
                <a:srgbClr val="404040"/>
              </a:solidFill>
            </a:endParaRPr>
          </a:p>
          <a:p>
            <a:r>
              <a:rPr lang="nl-NL">
                <a:solidFill>
                  <a:srgbClr val="404040"/>
                </a:solidFill>
              </a:rPr>
              <a:t>PowerPoint maken </a:t>
            </a:r>
          </a:p>
        </p:txBody>
      </p:sp>
    </p:spTree>
    <p:extLst>
      <p:ext uri="{BB962C8B-B14F-4D97-AF65-F5344CB8AC3E}">
        <p14:creationId xmlns:p14="http://schemas.microsoft.com/office/powerpoint/2010/main" val="301679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DB26CA-3DD0-4E2D-BF35-37F4DD48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vandaag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5B98A35-E5FF-41B1-B954-62DF15FD5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359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90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D62D676-9C4F-4F6B-8D66-278B6EBEF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C1FCF-DE0B-4BAE-BA1C-DF809697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>
                <a:solidFill>
                  <a:srgbClr val="1D2C31"/>
                </a:solidFill>
              </a:rPr>
              <a:t>Heeft iedereen al een idee voor zijn of haar examen activiteit? </a:t>
            </a:r>
          </a:p>
        </p:txBody>
      </p:sp>
      <p:pic>
        <p:nvPicPr>
          <p:cNvPr id="1028" name="Picture 4" descr="Vlissingen Vooruit: een plan van aanpak | Vlissingen Transparant">
            <a:extLst>
              <a:ext uri="{FF2B5EF4-FFF2-40B4-BE49-F238E27FC236}">
                <a16:creationId xmlns:a16="http://schemas.microsoft.com/office/drawing/2014/main" id="{BA7D73BB-A87F-41E5-8D6B-4536BE25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977" y="960118"/>
            <a:ext cx="4742046" cy="35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7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6C538E-9DFD-4BB5-A4EE-74711137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Zo ja, </a:t>
            </a:r>
            <a:r>
              <a:rPr lang="en-US" sz="3200" dirty="0" err="1">
                <a:solidFill>
                  <a:srgbClr val="262626"/>
                </a:solidFill>
              </a:rPr>
              <a:t>werk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deze</a:t>
            </a:r>
            <a:r>
              <a:rPr lang="en-US" sz="3200" dirty="0">
                <a:solidFill>
                  <a:srgbClr val="262626"/>
                </a:solidFill>
              </a:rPr>
              <a:t> dan </a:t>
            </a:r>
            <a:r>
              <a:rPr lang="en-US" sz="3200" dirty="0" err="1">
                <a:solidFill>
                  <a:srgbClr val="262626"/>
                </a:solidFill>
              </a:rPr>
              <a:t>uit</a:t>
            </a:r>
            <a:r>
              <a:rPr lang="en-US" sz="3200" dirty="0">
                <a:solidFill>
                  <a:srgbClr val="262626"/>
                </a:solidFill>
              </a:rPr>
              <a:t> via het plan van </a:t>
            </a:r>
            <a:r>
              <a:rPr lang="en-US" sz="3200" dirty="0" err="1">
                <a:solidFill>
                  <a:srgbClr val="262626"/>
                </a:solidFill>
              </a:rPr>
              <a:t>aanpak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en</a:t>
            </a:r>
            <a:r>
              <a:rPr lang="en-US" sz="3200" dirty="0">
                <a:solidFill>
                  <a:srgbClr val="262626"/>
                </a:solidFill>
              </a:rPr>
              <a:t> het </a:t>
            </a:r>
            <a:r>
              <a:rPr lang="en-US" sz="3200" dirty="0" err="1">
                <a:solidFill>
                  <a:srgbClr val="262626"/>
                </a:solidFill>
              </a:rPr>
              <a:t>Activiteitenplan</a:t>
            </a:r>
            <a:r>
              <a:rPr lang="en-US" sz="3200" dirty="0">
                <a:solidFill>
                  <a:srgbClr val="262626"/>
                </a:solidFill>
              </a:rPr>
              <a:t> op de wiki! </a:t>
            </a:r>
            <a:br>
              <a:rPr lang="en-US" sz="4300" dirty="0">
                <a:solidFill>
                  <a:srgbClr val="262626"/>
                </a:solidFill>
              </a:rPr>
            </a:br>
            <a:endParaRPr lang="en-US" sz="43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D51858-1896-432D-BDF8-EF63766A8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436AD8-7202-4AAA-938E-799667A9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31"/>
            <a:ext cx="3401568" cy="1495794"/>
          </a:xfrm>
          <a:solidFill>
            <a:schemeClr val="bg2">
              <a:lumMod val="60000"/>
              <a:lumOff val="40000"/>
              <a:alpha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dirty="0"/>
              <a:t>De creatieve opdrachten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F3C1DE-DEC1-4005-862C-F73DDF3FC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87FFB56-1460-4392-9062-56D9C71EB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10789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63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toedit #sky #could #colorsplash #smoke #watercolor #wallpaper #colorful  #blingbling #… | Pastel background wallpapers, Pastel background,  Watercolor background">
            <a:extLst>
              <a:ext uri="{FF2B5EF4-FFF2-40B4-BE49-F238E27FC236}">
                <a16:creationId xmlns:a16="http://schemas.microsoft.com/office/drawing/2014/main" id="{EA98AA61-1488-4AA2-9D14-6EF7271F0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8408"/>
          <a:stretch/>
        </p:blipFill>
        <p:spPr bwMode="auto">
          <a:xfrm rot="16200000">
            <a:off x="339852" y="-339852"/>
            <a:ext cx="6858000" cy="75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E0E6C3-EF61-43AD-93DA-471C7F31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nl-NL" b="1">
                <a:solidFill>
                  <a:schemeClr val="bg1">
                    <a:lumMod val="85000"/>
                    <a:lumOff val="15000"/>
                  </a:schemeClr>
                </a:solidFill>
              </a:rPr>
              <a:t>De creatieve opdrachten tot nu toe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9DBF18-A627-49C9-806D-DEC4CE02A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186B6-ADCC-4BA7-82A7-ABA7C098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Foto uit het raam + tekst</a:t>
            </a:r>
          </a:p>
          <a:p>
            <a:r>
              <a:rPr lang="nl-NL" dirty="0">
                <a:solidFill>
                  <a:srgbClr val="FFFFFF"/>
                </a:solidFill>
              </a:rPr>
              <a:t>Natuurweetjes</a:t>
            </a:r>
          </a:p>
          <a:p>
            <a:r>
              <a:rPr lang="nl-NL" dirty="0">
                <a:solidFill>
                  <a:srgbClr val="FFFFFF"/>
                </a:solidFill>
              </a:rPr>
              <a:t>Animatie/Stopmotion maken</a:t>
            </a:r>
          </a:p>
          <a:p>
            <a:r>
              <a:rPr lang="nl-NL" dirty="0">
                <a:solidFill>
                  <a:srgbClr val="FFFFFF"/>
                </a:solidFill>
              </a:rPr>
              <a:t>Affiche maken</a:t>
            </a:r>
          </a:p>
          <a:p>
            <a:r>
              <a:rPr lang="nl-NL" dirty="0">
                <a:solidFill>
                  <a:srgbClr val="FFFFFF"/>
                </a:solidFill>
              </a:rPr>
              <a:t>PowerPoint met tekeningen maken</a:t>
            </a:r>
          </a:p>
          <a:p>
            <a:r>
              <a:rPr lang="nl-NL" dirty="0">
                <a:solidFill>
                  <a:srgbClr val="FFFFFF"/>
                </a:solidFill>
              </a:rPr>
              <a:t>Opdracht van vandaag: Thema opdracht Lente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9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268DB-921E-417E-A0F3-DA23A23F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b="1">
                <a:solidFill>
                  <a:srgbClr val="262626"/>
                </a:solidFill>
              </a:rPr>
              <a:t>Art journal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3D968E-61C1-4871-A858-4C087E17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69" y="4352544"/>
            <a:ext cx="5928358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HOE  MAAK JE DAT?</a:t>
            </a:r>
          </a:p>
        </p:txBody>
      </p:sp>
      <p:pic>
        <p:nvPicPr>
          <p:cNvPr id="7" name="Graphic 6" descr="A Pile Of Books Free Stock Photo - Public Domain Pictures">
            <a:extLst>
              <a:ext uri="{FF2B5EF4-FFF2-40B4-BE49-F238E27FC236}">
                <a16:creationId xmlns:a16="http://schemas.microsoft.com/office/drawing/2014/main" id="{C78D240E-913D-412F-A468-EAC08D71F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7" r="22878" b="-2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377F1-392B-4F76-AD5F-FFEEF61F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hlinkClick r:id="" action="ppaction://media"/>
            <a:extLst>
              <a:ext uri="{FF2B5EF4-FFF2-40B4-BE49-F238E27FC236}">
                <a16:creationId xmlns:a16="http://schemas.microsoft.com/office/drawing/2014/main" id="{825C6E38-8B90-46E7-B08D-9D53985A14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7039" y="108011"/>
            <a:ext cx="12302304" cy="6610048"/>
          </a:xfrm>
        </p:spPr>
      </p:pic>
    </p:spTree>
    <p:extLst>
      <p:ext uri="{BB962C8B-B14F-4D97-AF65-F5344CB8AC3E}">
        <p14:creationId xmlns:p14="http://schemas.microsoft.com/office/powerpoint/2010/main" val="395031211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DC5D1-ED83-425B-A844-3DD340A6F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35206-4BB5-404F-9406-1BE87580E3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0A250-0E6A-4672-B372-9064DCDA47E9}">
  <ds:schemaRefs>
    <ds:schemaRef ds:uri="http://schemas.microsoft.com/office/2006/documentManagement/types"/>
    <ds:schemaRef ds:uri="f0c2a196-fb86-4a80-b53b-494531e97d44"/>
    <ds:schemaRef ds:uri="http://purl.org/dc/terms/"/>
    <ds:schemaRef ds:uri="http://schemas.microsoft.com/office/2006/metadata/properties"/>
    <ds:schemaRef ds:uri="ee5ad45f-5c26-4269-94b9-a38f6ca33220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201</Words>
  <Application>Microsoft Office PowerPoint</Application>
  <PresentationFormat>Breedbeeld</PresentationFormat>
  <Paragraphs>44</Paragraphs>
  <Slides>19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Gabriola</vt:lpstr>
      <vt:lpstr>Gill Sans MT</vt:lpstr>
      <vt:lpstr>Pakket</vt:lpstr>
      <vt:lpstr>Expressief talent</vt:lpstr>
      <vt:lpstr>Terugblik vorige les</vt:lpstr>
      <vt:lpstr>vandaag</vt:lpstr>
      <vt:lpstr>Heeft iedereen al een idee voor zijn of haar examen activiteit? </vt:lpstr>
      <vt:lpstr>Zo ja, werk deze dan uit via het plan van aanpak en het Activiteitenplan op de wiki!  </vt:lpstr>
      <vt:lpstr>De creatieve opdrachten</vt:lpstr>
      <vt:lpstr>De creatieve opdrachten tot nu toe</vt:lpstr>
      <vt:lpstr>Art journal </vt:lpstr>
      <vt:lpstr>PowerPoint-presentatie</vt:lpstr>
      <vt:lpstr>Creatieve opdracht </vt:lpstr>
      <vt:lpstr>Themaopdracht</vt:lpstr>
      <vt:lpstr>Wat komt er in je op als je denkt aan Lente?</vt:lpstr>
      <vt:lpstr>INSPIRATIE</vt:lpstr>
      <vt:lpstr>Via je artjournal heb je inspiratie gekregen</vt:lpstr>
      <vt:lpstr>Wordt je werkstuk 2-of 3 dimensionaal of een Tekst of muziek?</vt:lpstr>
      <vt:lpstr>Hoe zet je expressie in?</vt:lpstr>
      <vt:lpstr>PowerPoint-presentatie</vt:lpstr>
      <vt:lpstr>Jouw expertise inzetten</vt:lpstr>
      <vt:lpstr>Heel  veel plezier met deze creatieve opdracht!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Expressief talent</dc:title>
  <dc:creator>Noortje Dam</dc:creator>
  <cp:lastModifiedBy>Noortje Dam</cp:lastModifiedBy>
  <cp:revision>2</cp:revision>
  <dcterms:created xsi:type="dcterms:W3CDTF">2021-03-30T14:22:01Z</dcterms:created>
  <dcterms:modified xsi:type="dcterms:W3CDTF">2021-03-31T07:57:08Z</dcterms:modified>
</cp:coreProperties>
</file>